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8" r:id="rId1"/>
  </p:sldMasterIdLst>
  <p:notesMasterIdLst>
    <p:notesMasterId r:id="rId18"/>
  </p:notesMasterIdLst>
  <p:sldIdLst>
    <p:sldId id="401" r:id="rId2"/>
    <p:sldId id="468" r:id="rId3"/>
    <p:sldId id="477" r:id="rId4"/>
    <p:sldId id="408" r:id="rId5"/>
    <p:sldId id="478" r:id="rId6"/>
    <p:sldId id="440" r:id="rId7"/>
    <p:sldId id="462" r:id="rId8"/>
    <p:sldId id="474" r:id="rId9"/>
    <p:sldId id="456" r:id="rId10"/>
    <p:sldId id="469" r:id="rId11"/>
    <p:sldId id="475" r:id="rId12"/>
    <p:sldId id="470" r:id="rId13"/>
    <p:sldId id="471" r:id="rId14"/>
    <p:sldId id="458" r:id="rId15"/>
    <p:sldId id="476" r:id="rId16"/>
    <p:sldId id="479" r:id="rId17"/>
  </p:sldIdLst>
  <p:sldSz cx="9144000" cy="5143500" type="screen16x9"/>
  <p:notesSz cx="6858000" cy="9144000"/>
  <p:embeddedFontLst>
    <p:embeddedFont>
      <p:font typeface="等线" panose="02010600030101010101" pitchFamily="2" charset="-122"/>
      <p:regular r:id="rId19"/>
      <p:bold r:id="rId20"/>
    </p:embeddedFont>
    <p:embeddedFont>
      <p:font typeface="等线" panose="02010600030101010101" pitchFamily="2" charset="-122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MS Reference Sans Serif" panose="020B0604030504040204" pitchFamily="34" charset="0"/>
      <p:regular r:id="rId30"/>
    </p:embeddedFont>
    <p:embeddedFont>
      <p:font typeface="Segoe UI Symbol" panose="020B0502040204020203" pitchFamily="34" charset="0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F2"/>
    <a:srgbClr val="FF0000"/>
    <a:srgbClr val="FF6600"/>
    <a:srgbClr val="000000"/>
    <a:srgbClr val="F96DA9"/>
    <a:srgbClr val="FF66CC"/>
    <a:srgbClr val="FFFF00"/>
    <a:srgbClr val="B39378"/>
    <a:srgbClr val="00B050"/>
    <a:srgbClr val="7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73D15A-D7CA-4DA5-ADD4-0FB10E87D520}" v="642" dt="2025-01-10T12:36:14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86382" autoAdjust="0"/>
  </p:normalViewPr>
  <p:slideViewPr>
    <p:cSldViewPr snapToGrid="0">
      <p:cViewPr>
        <p:scale>
          <a:sx n="150" d="100"/>
          <a:sy n="150" d="100"/>
        </p:scale>
        <p:origin x="560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昱辙 周" userId="c2ab5b34f68bd014" providerId="LiveId" clId="{6E73D15A-D7CA-4DA5-ADD4-0FB10E87D520}"/>
    <pc:docChg chg="undo custSel addSld modSld">
      <pc:chgData name="昱辙 周" userId="c2ab5b34f68bd014" providerId="LiveId" clId="{6E73D15A-D7CA-4DA5-ADD4-0FB10E87D520}" dt="2025-01-10T12:36:42.937" v="1472" actId="1036"/>
      <pc:docMkLst>
        <pc:docMk/>
      </pc:docMkLst>
      <pc:sldChg chg="addSp delSp modSp mod modAnim">
        <pc:chgData name="昱辙 周" userId="c2ab5b34f68bd014" providerId="LiveId" clId="{6E73D15A-D7CA-4DA5-ADD4-0FB10E87D520}" dt="2025-01-10T08:37:03.658" v="446" actId="20577"/>
        <pc:sldMkLst>
          <pc:docMk/>
          <pc:sldMk cId="2489229294" sldId="408"/>
        </pc:sldMkLst>
        <pc:spChg chg="mod">
          <ac:chgData name="昱辙 周" userId="c2ab5b34f68bd014" providerId="LiveId" clId="{6E73D15A-D7CA-4DA5-ADD4-0FB10E87D520}" dt="2025-01-10T08:37:03.658" v="446" actId="20577"/>
          <ac:spMkLst>
            <pc:docMk/>
            <pc:sldMk cId="2489229294" sldId="408"/>
            <ac:spMk id="2" creationId="{121637BA-6542-D34B-A4DB-33C01054DCB4}"/>
          </ac:spMkLst>
        </pc:spChg>
        <pc:spChg chg="mod">
          <ac:chgData name="昱辙 周" userId="c2ab5b34f68bd014" providerId="LiveId" clId="{6E73D15A-D7CA-4DA5-ADD4-0FB10E87D520}" dt="2025-01-10T08:36:21.748" v="423" actId="113"/>
          <ac:spMkLst>
            <pc:docMk/>
            <pc:sldMk cId="2489229294" sldId="408"/>
            <ac:spMk id="7" creationId="{E94E6FC7-9812-0638-C26D-15463D870F56}"/>
          </ac:spMkLst>
        </pc:spChg>
        <pc:picChg chg="add del mod">
          <ac:chgData name="昱辙 周" userId="c2ab5b34f68bd014" providerId="LiveId" clId="{6E73D15A-D7CA-4DA5-ADD4-0FB10E87D520}" dt="2025-01-10T08:37:02.547" v="443" actId="478"/>
          <ac:picMkLst>
            <pc:docMk/>
            <pc:sldMk cId="2489229294" sldId="408"/>
            <ac:picMk id="4" creationId="{F62AA1C5-F225-42F8-0663-32AA77251F03}"/>
          </ac:picMkLst>
        </pc:picChg>
        <pc:picChg chg="add mod">
          <ac:chgData name="昱辙 周" userId="c2ab5b34f68bd014" providerId="LiveId" clId="{6E73D15A-D7CA-4DA5-ADD4-0FB10E87D520}" dt="2025-01-10T08:35:25.823" v="374" actId="571"/>
          <ac:picMkLst>
            <pc:docMk/>
            <pc:sldMk cId="2489229294" sldId="408"/>
            <ac:picMk id="5" creationId="{653C8E60-E0CD-0287-99A2-00EDD5F200A5}"/>
          </ac:picMkLst>
        </pc:picChg>
      </pc:sldChg>
      <pc:sldChg chg="addSp delSp modSp mod delAnim">
        <pc:chgData name="昱辙 周" userId="c2ab5b34f68bd014" providerId="LiveId" clId="{6E73D15A-D7CA-4DA5-ADD4-0FB10E87D520}" dt="2025-01-10T09:48:53.479" v="732" actId="478"/>
        <pc:sldMkLst>
          <pc:docMk/>
          <pc:sldMk cId="2554204990" sldId="440"/>
        </pc:sldMkLst>
        <pc:spChg chg="mod">
          <ac:chgData name="昱辙 周" userId="c2ab5b34f68bd014" providerId="LiveId" clId="{6E73D15A-D7CA-4DA5-ADD4-0FB10E87D520}" dt="2025-01-10T08:37:14.293" v="468" actId="20577"/>
          <ac:spMkLst>
            <pc:docMk/>
            <pc:sldMk cId="2554204990" sldId="440"/>
            <ac:spMk id="2" creationId="{121637BA-6542-D34B-A4DB-33C01054DCB4}"/>
          </ac:spMkLst>
        </pc:spChg>
        <pc:spChg chg="mod">
          <ac:chgData name="昱辙 周" userId="c2ab5b34f68bd014" providerId="LiveId" clId="{6E73D15A-D7CA-4DA5-ADD4-0FB10E87D520}" dt="2025-01-10T09:44:22.090" v="622" actId="113"/>
          <ac:spMkLst>
            <pc:docMk/>
            <pc:sldMk cId="2554204990" sldId="440"/>
            <ac:spMk id="3" creationId="{9BF46A72-307E-38AF-FBDC-E01FFC1D1E2F}"/>
          </ac:spMkLst>
        </pc:spChg>
        <pc:spChg chg="del">
          <ac:chgData name="昱辙 周" userId="c2ab5b34f68bd014" providerId="LiveId" clId="{6E73D15A-D7CA-4DA5-ADD4-0FB10E87D520}" dt="2025-01-10T08:38:05.024" v="471" actId="478"/>
          <ac:spMkLst>
            <pc:docMk/>
            <pc:sldMk cId="2554204990" sldId="440"/>
            <ac:spMk id="4" creationId="{BF97678C-FFEF-F5EE-4017-ACB7324DD77D}"/>
          </ac:spMkLst>
        </pc:spChg>
        <pc:spChg chg="del">
          <ac:chgData name="昱辙 周" userId="c2ab5b34f68bd014" providerId="LiveId" clId="{6E73D15A-D7CA-4DA5-ADD4-0FB10E87D520}" dt="2025-01-10T08:38:01.934" v="470" actId="478"/>
          <ac:spMkLst>
            <pc:docMk/>
            <pc:sldMk cId="2554204990" sldId="440"/>
            <ac:spMk id="5" creationId="{46EC957D-7DCE-020F-11A9-2271F028FCD2}"/>
          </ac:spMkLst>
        </pc:spChg>
        <pc:spChg chg="del mod">
          <ac:chgData name="昱辙 周" userId="c2ab5b34f68bd014" providerId="LiveId" clId="{6E73D15A-D7CA-4DA5-ADD4-0FB10E87D520}" dt="2025-01-10T08:38:01.934" v="470" actId="478"/>
          <ac:spMkLst>
            <pc:docMk/>
            <pc:sldMk cId="2554204990" sldId="440"/>
            <ac:spMk id="7" creationId="{E94E6FC7-9812-0638-C26D-15463D870F56}"/>
          </ac:spMkLst>
        </pc:spChg>
        <pc:spChg chg="del">
          <ac:chgData name="昱辙 周" userId="c2ab5b34f68bd014" providerId="LiveId" clId="{6E73D15A-D7CA-4DA5-ADD4-0FB10E87D520}" dt="2025-01-10T08:38:01.934" v="470" actId="478"/>
          <ac:spMkLst>
            <pc:docMk/>
            <pc:sldMk cId="2554204990" sldId="440"/>
            <ac:spMk id="10" creationId="{04B1804A-AD4A-756A-B269-F82E50B8E601}"/>
          </ac:spMkLst>
        </pc:spChg>
        <pc:spChg chg="del">
          <ac:chgData name="昱辙 周" userId="c2ab5b34f68bd014" providerId="LiveId" clId="{6E73D15A-D7CA-4DA5-ADD4-0FB10E87D520}" dt="2025-01-10T08:38:01.934" v="470" actId="478"/>
          <ac:spMkLst>
            <pc:docMk/>
            <pc:sldMk cId="2554204990" sldId="440"/>
            <ac:spMk id="11" creationId="{4E860D44-B439-6A65-D88B-652D166E94C6}"/>
          </ac:spMkLst>
        </pc:spChg>
        <pc:spChg chg="del">
          <ac:chgData name="昱辙 周" userId="c2ab5b34f68bd014" providerId="LiveId" clId="{6E73D15A-D7CA-4DA5-ADD4-0FB10E87D520}" dt="2025-01-10T08:38:01.934" v="470" actId="478"/>
          <ac:spMkLst>
            <pc:docMk/>
            <pc:sldMk cId="2554204990" sldId="440"/>
            <ac:spMk id="13" creationId="{38F3EABD-567A-BD18-5DAE-54359018D24A}"/>
          </ac:spMkLst>
        </pc:spChg>
        <pc:spChg chg="del">
          <ac:chgData name="昱辙 周" userId="c2ab5b34f68bd014" providerId="LiveId" clId="{6E73D15A-D7CA-4DA5-ADD4-0FB10E87D520}" dt="2025-01-10T08:38:01.934" v="470" actId="478"/>
          <ac:spMkLst>
            <pc:docMk/>
            <pc:sldMk cId="2554204990" sldId="440"/>
            <ac:spMk id="16" creationId="{93C208F7-640C-0BE0-8860-1DBEFA5F8ED0}"/>
          </ac:spMkLst>
        </pc:spChg>
        <pc:spChg chg="del">
          <ac:chgData name="昱辙 周" userId="c2ab5b34f68bd014" providerId="LiveId" clId="{6E73D15A-D7CA-4DA5-ADD4-0FB10E87D520}" dt="2025-01-10T08:38:01.934" v="470" actId="478"/>
          <ac:spMkLst>
            <pc:docMk/>
            <pc:sldMk cId="2554204990" sldId="440"/>
            <ac:spMk id="17" creationId="{9C0C245D-65FF-9DF5-B96F-1BF1F4750ABC}"/>
          </ac:spMkLst>
        </pc:spChg>
        <pc:picChg chg="add del mod">
          <ac:chgData name="昱辙 周" userId="c2ab5b34f68bd014" providerId="LiveId" clId="{6E73D15A-D7CA-4DA5-ADD4-0FB10E87D520}" dt="2025-01-10T09:45:38.928" v="704" actId="478"/>
          <ac:picMkLst>
            <pc:docMk/>
            <pc:sldMk cId="2554204990" sldId="440"/>
            <ac:picMk id="6" creationId="{D320C761-7E37-A2CE-D3D3-9870732570F0}"/>
          </ac:picMkLst>
        </pc:picChg>
        <pc:picChg chg="add del mod">
          <ac:chgData name="昱辙 周" userId="c2ab5b34f68bd014" providerId="LiveId" clId="{6E73D15A-D7CA-4DA5-ADD4-0FB10E87D520}" dt="2025-01-10T09:48:53.479" v="732" actId="478"/>
          <ac:picMkLst>
            <pc:docMk/>
            <pc:sldMk cId="2554204990" sldId="440"/>
            <ac:picMk id="8" creationId="{5B10D43A-A7C1-206C-107F-87981439708C}"/>
          </ac:picMkLst>
        </pc:picChg>
      </pc:sldChg>
      <pc:sldChg chg="addSp modSp mod modAnim">
        <pc:chgData name="昱辙 周" userId="c2ab5b34f68bd014" providerId="LiveId" clId="{6E73D15A-D7CA-4DA5-ADD4-0FB10E87D520}" dt="2025-01-10T10:11:33.973" v="1206" actId="20577"/>
        <pc:sldMkLst>
          <pc:docMk/>
          <pc:sldMk cId="2672021576" sldId="456"/>
        </pc:sldMkLst>
        <pc:spChg chg="mod">
          <ac:chgData name="昱辙 周" userId="c2ab5b34f68bd014" providerId="LiveId" clId="{6E73D15A-D7CA-4DA5-ADD4-0FB10E87D520}" dt="2025-01-10T10:03:56.962" v="1036" actId="20577"/>
          <ac:spMkLst>
            <pc:docMk/>
            <pc:sldMk cId="2672021576" sldId="456"/>
            <ac:spMk id="2" creationId="{121637BA-6542-D34B-A4DB-33C01054DCB4}"/>
          </ac:spMkLst>
        </pc:spChg>
        <pc:spChg chg="add mod">
          <ac:chgData name="昱辙 周" userId="c2ab5b34f68bd014" providerId="LiveId" clId="{6E73D15A-D7CA-4DA5-ADD4-0FB10E87D520}" dt="2025-01-10T10:11:10.354" v="1157" actId="1035"/>
          <ac:spMkLst>
            <pc:docMk/>
            <pc:sldMk cId="2672021576" sldId="456"/>
            <ac:spMk id="6" creationId="{F0BD1521-A3CA-0343-88C0-C36BB3305EDF}"/>
          </ac:spMkLst>
        </pc:spChg>
        <pc:spChg chg="mod">
          <ac:chgData name="昱辙 周" userId="c2ab5b34f68bd014" providerId="LiveId" clId="{6E73D15A-D7CA-4DA5-ADD4-0FB10E87D520}" dt="2025-01-10T10:11:16.025" v="1158" actId="14100"/>
          <ac:spMkLst>
            <pc:docMk/>
            <pc:sldMk cId="2672021576" sldId="456"/>
            <ac:spMk id="7" creationId="{E94E6FC7-9812-0638-C26D-15463D870F56}"/>
          </ac:spMkLst>
        </pc:spChg>
        <pc:spChg chg="add mod">
          <ac:chgData name="昱辙 周" userId="c2ab5b34f68bd014" providerId="LiveId" clId="{6E73D15A-D7CA-4DA5-ADD4-0FB10E87D520}" dt="2025-01-10T10:11:10.354" v="1157" actId="1035"/>
          <ac:spMkLst>
            <pc:docMk/>
            <pc:sldMk cId="2672021576" sldId="456"/>
            <ac:spMk id="8" creationId="{70A9753C-DDF0-EAD5-2EE7-085E30615E43}"/>
          </ac:spMkLst>
        </pc:spChg>
        <pc:spChg chg="add mod">
          <ac:chgData name="昱辙 周" userId="c2ab5b34f68bd014" providerId="LiveId" clId="{6E73D15A-D7CA-4DA5-ADD4-0FB10E87D520}" dt="2025-01-10T10:11:10.354" v="1157" actId="1035"/>
          <ac:spMkLst>
            <pc:docMk/>
            <pc:sldMk cId="2672021576" sldId="456"/>
            <ac:spMk id="9" creationId="{B50F986F-2DE1-7BD8-703D-8822A23A92D3}"/>
          </ac:spMkLst>
        </pc:spChg>
        <pc:spChg chg="add mod">
          <ac:chgData name="昱辙 周" userId="c2ab5b34f68bd014" providerId="LiveId" clId="{6E73D15A-D7CA-4DA5-ADD4-0FB10E87D520}" dt="2025-01-10T10:11:33.973" v="1206" actId="20577"/>
          <ac:spMkLst>
            <pc:docMk/>
            <pc:sldMk cId="2672021576" sldId="456"/>
            <ac:spMk id="10" creationId="{285ABDDF-933F-0C84-64D5-03EF13222D5E}"/>
          </ac:spMkLst>
        </pc:spChg>
        <pc:picChg chg="add mod">
          <ac:chgData name="昱辙 周" userId="c2ab5b34f68bd014" providerId="LiveId" clId="{6E73D15A-D7CA-4DA5-ADD4-0FB10E87D520}" dt="2025-01-10T10:09:14.358" v="1111" actId="1076"/>
          <ac:picMkLst>
            <pc:docMk/>
            <pc:sldMk cId="2672021576" sldId="456"/>
            <ac:picMk id="4" creationId="{0905F510-3F60-8666-BFD0-6D068D9B5D9A}"/>
          </ac:picMkLst>
        </pc:picChg>
        <pc:picChg chg="add mod">
          <ac:chgData name="昱辙 周" userId="c2ab5b34f68bd014" providerId="LiveId" clId="{6E73D15A-D7CA-4DA5-ADD4-0FB10E87D520}" dt="2025-01-10T10:11:10.354" v="1157" actId="1035"/>
          <ac:picMkLst>
            <pc:docMk/>
            <pc:sldMk cId="2672021576" sldId="456"/>
            <ac:picMk id="5" creationId="{75E30717-2C8C-DACA-5E44-3716B6DD3367}"/>
          </ac:picMkLst>
        </pc:picChg>
      </pc:sldChg>
      <pc:sldChg chg="addSp delSp modSp mod delAnim">
        <pc:chgData name="昱辙 周" userId="c2ab5b34f68bd014" providerId="LiveId" clId="{6E73D15A-D7CA-4DA5-ADD4-0FB10E87D520}" dt="2025-01-10T10:02:22.563" v="990" actId="1036"/>
        <pc:sldMkLst>
          <pc:docMk/>
          <pc:sldMk cId="3060687164" sldId="462"/>
        </pc:sldMkLst>
        <pc:spChg chg="mod">
          <ac:chgData name="昱辙 周" userId="c2ab5b34f68bd014" providerId="LiveId" clId="{6E73D15A-D7CA-4DA5-ADD4-0FB10E87D520}" dt="2025-01-10T09:44:49.624" v="698" actId="20577"/>
          <ac:spMkLst>
            <pc:docMk/>
            <pc:sldMk cId="3060687164" sldId="462"/>
            <ac:spMk id="2" creationId="{CEC0D909-DCAD-F777-8D2E-BC0453F9311A}"/>
          </ac:spMkLst>
        </pc:spChg>
        <pc:spChg chg="del">
          <ac:chgData name="昱辙 周" userId="c2ab5b34f68bd014" providerId="LiveId" clId="{6E73D15A-D7CA-4DA5-ADD4-0FB10E87D520}" dt="2025-01-10T09:45:02.143" v="702" actId="478"/>
          <ac:spMkLst>
            <pc:docMk/>
            <pc:sldMk cId="3060687164" sldId="462"/>
            <ac:spMk id="7" creationId="{15A1EA99-5994-27DD-A886-298B1C330B44}"/>
          </ac:spMkLst>
        </pc:spChg>
        <pc:spChg chg="del">
          <ac:chgData name="昱辙 周" userId="c2ab5b34f68bd014" providerId="LiveId" clId="{6E73D15A-D7CA-4DA5-ADD4-0FB10E87D520}" dt="2025-01-10T09:44:59.850" v="701" actId="478"/>
          <ac:spMkLst>
            <pc:docMk/>
            <pc:sldMk cId="3060687164" sldId="462"/>
            <ac:spMk id="8" creationId="{92C8C80A-A416-0D0D-1F1B-C0A9F0C110D9}"/>
          </ac:spMkLst>
        </pc:spChg>
        <pc:spChg chg="del">
          <ac:chgData name="昱辙 周" userId="c2ab5b34f68bd014" providerId="LiveId" clId="{6E73D15A-D7CA-4DA5-ADD4-0FB10E87D520}" dt="2025-01-10T09:44:59.850" v="701" actId="478"/>
          <ac:spMkLst>
            <pc:docMk/>
            <pc:sldMk cId="3060687164" sldId="462"/>
            <ac:spMk id="14" creationId="{18576AA8-45AC-8A22-4DA9-FC487A22E75D}"/>
          </ac:spMkLst>
        </pc:spChg>
        <pc:spChg chg="del">
          <ac:chgData name="昱辙 周" userId="c2ab5b34f68bd014" providerId="LiveId" clId="{6E73D15A-D7CA-4DA5-ADD4-0FB10E87D520}" dt="2025-01-10T09:44:59.850" v="701" actId="478"/>
          <ac:spMkLst>
            <pc:docMk/>
            <pc:sldMk cId="3060687164" sldId="462"/>
            <ac:spMk id="15" creationId="{2F6BD7D3-5CAA-759E-429E-845AFDA909BD}"/>
          </ac:spMkLst>
        </pc:spChg>
        <pc:spChg chg="add mod">
          <ac:chgData name="昱辙 周" userId="c2ab5b34f68bd014" providerId="LiveId" clId="{6E73D15A-D7CA-4DA5-ADD4-0FB10E87D520}" dt="2025-01-10T10:02:22.563" v="990" actId="1036"/>
          <ac:spMkLst>
            <pc:docMk/>
            <pc:sldMk cId="3060687164" sldId="462"/>
            <ac:spMk id="16" creationId="{C9631A0A-6B07-8C0A-23D6-AFA722369E94}"/>
          </ac:spMkLst>
        </pc:spChg>
        <pc:spChg chg="add mod">
          <ac:chgData name="昱辙 周" userId="c2ab5b34f68bd014" providerId="LiveId" clId="{6E73D15A-D7CA-4DA5-ADD4-0FB10E87D520}" dt="2025-01-10T10:02:22.563" v="990" actId="1036"/>
          <ac:spMkLst>
            <pc:docMk/>
            <pc:sldMk cId="3060687164" sldId="462"/>
            <ac:spMk id="17" creationId="{005A08EB-D12B-77C1-83EE-F01426B3F4AA}"/>
          </ac:spMkLst>
        </pc:spChg>
        <pc:spChg chg="del">
          <ac:chgData name="昱辙 周" userId="c2ab5b34f68bd014" providerId="LiveId" clId="{6E73D15A-D7CA-4DA5-ADD4-0FB10E87D520}" dt="2025-01-10T09:44:59.850" v="701" actId="478"/>
          <ac:spMkLst>
            <pc:docMk/>
            <pc:sldMk cId="3060687164" sldId="462"/>
            <ac:spMk id="18" creationId="{6A629D3A-8665-D5E3-95B6-7195BD46A287}"/>
          </ac:spMkLst>
        </pc:spChg>
        <pc:spChg chg="del">
          <ac:chgData name="昱辙 周" userId="c2ab5b34f68bd014" providerId="LiveId" clId="{6E73D15A-D7CA-4DA5-ADD4-0FB10E87D520}" dt="2025-01-10T09:44:59.850" v="701" actId="478"/>
          <ac:spMkLst>
            <pc:docMk/>
            <pc:sldMk cId="3060687164" sldId="462"/>
            <ac:spMk id="19" creationId="{D07DCFB4-5397-0B55-1212-C2AA2024F9B7}"/>
          </ac:spMkLst>
        </pc:spChg>
        <pc:spChg chg="del">
          <ac:chgData name="昱辙 周" userId="c2ab5b34f68bd014" providerId="LiveId" clId="{6E73D15A-D7CA-4DA5-ADD4-0FB10E87D520}" dt="2025-01-10T09:44:59.850" v="701" actId="478"/>
          <ac:spMkLst>
            <pc:docMk/>
            <pc:sldMk cId="3060687164" sldId="462"/>
            <ac:spMk id="20" creationId="{1B3C8864-2773-18EF-6F1D-223C67CB2B03}"/>
          </ac:spMkLst>
        </pc:spChg>
        <pc:spChg chg="del">
          <ac:chgData name="昱辙 周" userId="c2ab5b34f68bd014" providerId="LiveId" clId="{6E73D15A-D7CA-4DA5-ADD4-0FB10E87D520}" dt="2025-01-10T09:44:59.850" v="701" actId="478"/>
          <ac:spMkLst>
            <pc:docMk/>
            <pc:sldMk cId="3060687164" sldId="462"/>
            <ac:spMk id="21" creationId="{D410956F-260B-ED28-04B5-22836D9699CF}"/>
          </ac:spMkLst>
        </pc:spChg>
        <pc:spChg chg="del">
          <ac:chgData name="昱辙 周" userId="c2ab5b34f68bd014" providerId="LiveId" clId="{6E73D15A-D7CA-4DA5-ADD4-0FB10E87D520}" dt="2025-01-10T09:44:57.730" v="699" actId="478"/>
          <ac:spMkLst>
            <pc:docMk/>
            <pc:sldMk cId="3060687164" sldId="462"/>
            <ac:spMk id="22" creationId="{A7089F77-5DE9-38AE-D732-5D82E2689674}"/>
          </ac:spMkLst>
        </pc:spChg>
        <pc:spChg chg="del">
          <ac:chgData name="昱辙 周" userId="c2ab5b34f68bd014" providerId="LiveId" clId="{6E73D15A-D7CA-4DA5-ADD4-0FB10E87D520}" dt="2025-01-10T09:44:58.759" v="700" actId="478"/>
          <ac:spMkLst>
            <pc:docMk/>
            <pc:sldMk cId="3060687164" sldId="462"/>
            <ac:spMk id="23" creationId="{CBD016F6-BD0E-9E5D-6D05-7EA5A3E77C39}"/>
          </ac:spMkLst>
        </pc:spChg>
        <pc:spChg chg="add mod">
          <ac:chgData name="昱辙 周" userId="c2ab5b34f68bd014" providerId="LiveId" clId="{6E73D15A-D7CA-4DA5-ADD4-0FB10E87D520}" dt="2025-01-10T10:00:59.676" v="935" actId="1076"/>
          <ac:spMkLst>
            <pc:docMk/>
            <pc:sldMk cId="3060687164" sldId="462"/>
            <ac:spMk id="25" creationId="{FFBE853A-C174-F22D-E035-9CE2931C541A}"/>
          </ac:spMkLst>
        </pc:spChg>
        <pc:spChg chg="add mod">
          <ac:chgData name="昱辙 周" userId="c2ab5b34f68bd014" providerId="LiveId" clId="{6E73D15A-D7CA-4DA5-ADD4-0FB10E87D520}" dt="2025-01-10T10:01:53.392" v="939" actId="13822"/>
          <ac:spMkLst>
            <pc:docMk/>
            <pc:sldMk cId="3060687164" sldId="462"/>
            <ac:spMk id="28" creationId="{F1584436-DAD7-B816-6555-AAEA10609859}"/>
          </ac:spMkLst>
        </pc:spChg>
        <pc:spChg chg="add mod">
          <ac:chgData name="昱辙 周" userId="c2ab5b34f68bd014" providerId="LiveId" clId="{6E73D15A-D7CA-4DA5-ADD4-0FB10E87D520}" dt="2025-01-10T10:02:06.693" v="947" actId="1076"/>
          <ac:spMkLst>
            <pc:docMk/>
            <pc:sldMk cId="3060687164" sldId="462"/>
            <ac:spMk id="29" creationId="{56EFBB47-6650-0C22-9ACE-5BF9B117232B}"/>
          </ac:spMkLst>
        </pc:spChg>
        <pc:grpChg chg="add mod">
          <ac:chgData name="昱辙 周" userId="c2ab5b34f68bd014" providerId="LiveId" clId="{6E73D15A-D7CA-4DA5-ADD4-0FB10E87D520}" dt="2025-01-10T09:59:53.473" v="896" actId="1035"/>
          <ac:grpSpMkLst>
            <pc:docMk/>
            <pc:sldMk cId="3060687164" sldId="462"/>
            <ac:grpSpMk id="5" creationId="{6EBD7661-BA39-12A1-67AF-BCDCA0937A24}"/>
          </ac:grpSpMkLst>
        </pc:grpChg>
        <pc:picChg chg="add mod modCrop">
          <ac:chgData name="昱辙 周" userId="c2ab5b34f68bd014" providerId="LiveId" clId="{6E73D15A-D7CA-4DA5-ADD4-0FB10E87D520}" dt="2025-01-10T09:47:12.609" v="718" actId="164"/>
          <ac:picMkLst>
            <pc:docMk/>
            <pc:sldMk cId="3060687164" sldId="462"/>
            <ac:picMk id="3" creationId="{C8B8EC04-A3FF-4A32-9966-847EB36E7FCF}"/>
          </ac:picMkLst>
        </pc:picChg>
        <pc:picChg chg="add mod">
          <ac:chgData name="昱辙 周" userId="c2ab5b34f68bd014" providerId="LiveId" clId="{6E73D15A-D7CA-4DA5-ADD4-0FB10E87D520}" dt="2025-01-10T09:47:12.609" v="718" actId="164"/>
          <ac:picMkLst>
            <pc:docMk/>
            <pc:sldMk cId="3060687164" sldId="462"/>
            <ac:picMk id="4" creationId="{51EE4567-76CF-B2AA-CCC9-1AE55965CF41}"/>
          </ac:picMkLst>
        </pc:picChg>
        <pc:picChg chg="add mod modCrop">
          <ac:chgData name="昱辙 周" userId="c2ab5b34f68bd014" providerId="LiveId" clId="{6E73D15A-D7CA-4DA5-ADD4-0FB10E87D520}" dt="2025-01-10T10:02:22.563" v="990" actId="1036"/>
          <ac:picMkLst>
            <pc:docMk/>
            <pc:sldMk cId="3060687164" sldId="462"/>
            <ac:picMk id="12" creationId="{244A8F48-4951-4EAC-9EE2-CA60D56CFE9E}"/>
          </ac:picMkLst>
        </pc:picChg>
        <pc:picChg chg="add mod modCrop">
          <ac:chgData name="昱辙 周" userId="c2ab5b34f68bd014" providerId="LiveId" clId="{6E73D15A-D7CA-4DA5-ADD4-0FB10E87D520}" dt="2025-01-10T10:02:22.563" v="990" actId="1036"/>
          <ac:picMkLst>
            <pc:docMk/>
            <pc:sldMk cId="3060687164" sldId="462"/>
            <ac:picMk id="13" creationId="{983EE671-1BFF-E435-71BC-5C1E67A1448D}"/>
          </ac:picMkLst>
        </pc:picChg>
        <pc:picChg chg="add mod modCrop">
          <ac:chgData name="昱辙 周" userId="c2ab5b34f68bd014" providerId="LiveId" clId="{6E73D15A-D7CA-4DA5-ADD4-0FB10E87D520}" dt="2025-01-10T09:59:53.473" v="896" actId="1035"/>
          <ac:picMkLst>
            <pc:docMk/>
            <pc:sldMk cId="3060687164" sldId="462"/>
            <ac:picMk id="24" creationId="{955ADF49-7B1F-2749-BA20-F80079727279}"/>
          </ac:picMkLst>
        </pc:picChg>
        <pc:cxnChg chg="add mod">
          <ac:chgData name="昱辙 周" userId="c2ab5b34f68bd014" providerId="LiveId" clId="{6E73D15A-D7CA-4DA5-ADD4-0FB10E87D520}" dt="2025-01-10T09:59:53.473" v="896" actId="1035"/>
          <ac:cxnSpMkLst>
            <pc:docMk/>
            <pc:sldMk cId="3060687164" sldId="462"/>
            <ac:cxnSpMk id="9" creationId="{5DEE5315-FF1C-B86F-3275-4AB531DC04CB}"/>
          </ac:cxnSpMkLst>
        </pc:cxnChg>
        <pc:cxnChg chg="add mod">
          <ac:chgData name="昱辙 周" userId="c2ab5b34f68bd014" providerId="LiveId" clId="{6E73D15A-D7CA-4DA5-ADD4-0FB10E87D520}" dt="2025-01-10T09:59:53.473" v="896" actId="1035"/>
          <ac:cxnSpMkLst>
            <pc:docMk/>
            <pc:sldMk cId="3060687164" sldId="462"/>
            <ac:cxnSpMk id="10" creationId="{11C575AC-78FD-981C-C397-E07065600128}"/>
          </ac:cxnSpMkLst>
        </pc:cxnChg>
        <pc:cxnChg chg="add del">
          <ac:chgData name="昱辙 周" userId="c2ab5b34f68bd014" providerId="LiveId" clId="{6E73D15A-D7CA-4DA5-ADD4-0FB10E87D520}" dt="2025-01-10T10:01:23.238" v="937" actId="478"/>
          <ac:cxnSpMkLst>
            <pc:docMk/>
            <pc:sldMk cId="3060687164" sldId="462"/>
            <ac:cxnSpMk id="27" creationId="{DB3832FD-9C58-DB5D-722D-372ABE60975A}"/>
          </ac:cxnSpMkLst>
        </pc:cxnChg>
      </pc:sldChg>
      <pc:sldChg chg="addSp delSp modSp add mod modAnim">
        <pc:chgData name="昱辙 周" userId="c2ab5b34f68bd014" providerId="LiveId" clId="{6E73D15A-D7CA-4DA5-ADD4-0FB10E87D520}" dt="2025-01-10T10:15:08.084" v="1241" actId="1076"/>
        <pc:sldMkLst>
          <pc:docMk/>
          <pc:sldMk cId="3327947650" sldId="469"/>
        </pc:sldMkLst>
        <pc:spChg chg="add mod">
          <ac:chgData name="昱辙 周" userId="c2ab5b34f68bd014" providerId="LiveId" clId="{6E73D15A-D7CA-4DA5-ADD4-0FB10E87D520}" dt="2025-01-10T10:13:51.887" v="1207"/>
          <ac:spMkLst>
            <pc:docMk/>
            <pc:sldMk cId="3327947650" sldId="469"/>
            <ac:spMk id="3" creationId="{50C68507-2F26-9388-B160-CA09EE128341}"/>
          </ac:spMkLst>
        </pc:spChg>
        <pc:spChg chg="del">
          <ac:chgData name="昱辙 周" userId="c2ab5b34f68bd014" providerId="LiveId" clId="{6E73D15A-D7CA-4DA5-ADD4-0FB10E87D520}" dt="2025-01-10T10:14:35.893" v="1234" actId="478"/>
          <ac:spMkLst>
            <pc:docMk/>
            <pc:sldMk cId="3327947650" sldId="469"/>
            <ac:spMk id="6" creationId="{C7B4C0C8-92B9-CF17-8476-22EA663E0513}"/>
          </ac:spMkLst>
        </pc:spChg>
        <pc:spChg chg="mod">
          <ac:chgData name="昱辙 周" userId="c2ab5b34f68bd014" providerId="LiveId" clId="{6E73D15A-D7CA-4DA5-ADD4-0FB10E87D520}" dt="2025-01-10T10:14:30.795" v="1233" actId="20577"/>
          <ac:spMkLst>
            <pc:docMk/>
            <pc:sldMk cId="3327947650" sldId="469"/>
            <ac:spMk id="7" creationId="{6C8A89A2-B637-7B67-5943-C47DDFA73FA0}"/>
          </ac:spMkLst>
        </pc:spChg>
        <pc:spChg chg="del">
          <ac:chgData name="昱辙 周" userId="c2ab5b34f68bd014" providerId="LiveId" clId="{6E73D15A-D7CA-4DA5-ADD4-0FB10E87D520}" dt="2025-01-10T10:14:35.893" v="1234" actId="478"/>
          <ac:spMkLst>
            <pc:docMk/>
            <pc:sldMk cId="3327947650" sldId="469"/>
            <ac:spMk id="8" creationId="{ADC74AEB-3917-7943-AC06-6CFFB47E4C3E}"/>
          </ac:spMkLst>
        </pc:spChg>
        <pc:spChg chg="del">
          <ac:chgData name="昱辙 周" userId="c2ab5b34f68bd014" providerId="LiveId" clId="{6E73D15A-D7CA-4DA5-ADD4-0FB10E87D520}" dt="2025-01-10T10:14:35.893" v="1234" actId="478"/>
          <ac:spMkLst>
            <pc:docMk/>
            <pc:sldMk cId="3327947650" sldId="469"/>
            <ac:spMk id="9" creationId="{9EBAED27-2100-1191-DF76-D1BFDA5B51D8}"/>
          </ac:spMkLst>
        </pc:spChg>
        <pc:picChg chg="del">
          <ac:chgData name="昱辙 周" userId="c2ab5b34f68bd014" providerId="LiveId" clId="{6E73D15A-D7CA-4DA5-ADD4-0FB10E87D520}" dt="2025-01-10T10:14:35.893" v="1234" actId="478"/>
          <ac:picMkLst>
            <pc:docMk/>
            <pc:sldMk cId="3327947650" sldId="469"/>
            <ac:picMk id="5" creationId="{B7BBBCFE-EDAF-EF62-B6F8-6A40E1789DBF}"/>
          </ac:picMkLst>
        </pc:picChg>
        <pc:picChg chg="add mod">
          <ac:chgData name="昱辙 周" userId="c2ab5b34f68bd014" providerId="LiveId" clId="{6E73D15A-D7CA-4DA5-ADD4-0FB10E87D520}" dt="2025-01-10T10:15:08.084" v="1241" actId="1076"/>
          <ac:picMkLst>
            <pc:docMk/>
            <pc:sldMk cId="3327947650" sldId="469"/>
            <ac:picMk id="11" creationId="{16CCAC65-E94D-2279-816C-2BB59164A13C}"/>
          </ac:picMkLst>
        </pc:picChg>
      </pc:sldChg>
      <pc:sldChg chg="addSp delSp modSp add mod modAnim">
        <pc:chgData name="昱辙 周" userId="c2ab5b34f68bd014" providerId="LiveId" clId="{6E73D15A-D7CA-4DA5-ADD4-0FB10E87D520}" dt="2025-01-10T12:36:42.937" v="1472" actId="1036"/>
        <pc:sldMkLst>
          <pc:docMk/>
          <pc:sldMk cId="426181171" sldId="470"/>
        </pc:sldMkLst>
        <pc:spChg chg="mod">
          <ac:chgData name="昱辙 周" userId="c2ab5b34f68bd014" providerId="LiveId" clId="{6E73D15A-D7CA-4DA5-ADD4-0FB10E87D520}" dt="2025-01-10T12:36:14.996" v="1452" actId="20577"/>
          <ac:spMkLst>
            <pc:docMk/>
            <pc:sldMk cId="426181171" sldId="470"/>
            <ac:spMk id="7" creationId="{938BDA49-81AA-7661-FBF4-022AB3064919}"/>
          </ac:spMkLst>
        </pc:spChg>
        <pc:picChg chg="mod">
          <ac:chgData name="昱辙 周" userId="c2ab5b34f68bd014" providerId="LiveId" clId="{6E73D15A-D7CA-4DA5-ADD4-0FB10E87D520}" dt="2025-01-10T12:28:53.595" v="1350" actId="1076"/>
          <ac:picMkLst>
            <pc:docMk/>
            <pc:sldMk cId="426181171" sldId="470"/>
            <ac:picMk id="4" creationId="{8818B668-801E-77C5-A2CE-CC50F815B059}"/>
          </ac:picMkLst>
        </pc:picChg>
        <pc:picChg chg="add del">
          <ac:chgData name="昱辙 周" userId="c2ab5b34f68bd014" providerId="LiveId" clId="{6E73D15A-D7CA-4DA5-ADD4-0FB10E87D520}" dt="2025-01-10T12:26:57.393" v="1286" actId="22"/>
          <ac:picMkLst>
            <pc:docMk/>
            <pc:sldMk cId="426181171" sldId="470"/>
            <ac:picMk id="5" creationId="{816FB0AB-CAD0-7DDC-55C6-AEE0066C9A1D}"/>
          </ac:picMkLst>
        </pc:picChg>
        <pc:picChg chg="add mod">
          <ac:chgData name="昱辙 周" userId="c2ab5b34f68bd014" providerId="LiveId" clId="{6E73D15A-D7CA-4DA5-ADD4-0FB10E87D520}" dt="2025-01-10T12:28:08.006" v="1287"/>
          <ac:picMkLst>
            <pc:docMk/>
            <pc:sldMk cId="426181171" sldId="470"/>
            <ac:picMk id="8" creationId="{A15BA233-C850-7EB0-7ACF-0AAC3F733FFC}"/>
          </ac:picMkLst>
        </pc:picChg>
        <pc:picChg chg="add del mod">
          <ac:chgData name="昱辙 周" userId="c2ab5b34f68bd014" providerId="LiveId" clId="{6E73D15A-D7CA-4DA5-ADD4-0FB10E87D520}" dt="2025-01-10T12:36:32.139" v="1456" actId="478"/>
          <ac:picMkLst>
            <pc:docMk/>
            <pc:sldMk cId="426181171" sldId="470"/>
            <ac:picMk id="10" creationId="{C222D528-CA25-5774-2F57-F1F40B55CA21}"/>
          </ac:picMkLst>
        </pc:picChg>
        <pc:picChg chg="mod">
          <ac:chgData name="昱辙 周" userId="c2ab5b34f68bd014" providerId="LiveId" clId="{6E73D15A-D7CA-4DA5-ADD4-0FB10E87D520}" dt="2025-01-10T12:35:21.268" v="1407" actId="1076"/>
          <ac:picMkLst>
            <pc:docMk/>
            <pc:sldMk cId="426181171" sldId="470"/>
            <ac:picMk id="11" creationId="{9B73DEAE-2215-7748-80C6-2E82DAEF28C6}"/>
          </ac:picMkLst>
        </pc:picChg>
        <pc:picChg chg="add mod">
          <ac:chgData name="昱辙 周" userId="c2ab5b34f68bd014" providerId="LiveId" clId="{6E73D15A-D7CA-4DA5-ADD4-0FB10E87D520}" dt="2025-01-10T12:28:39.367" v="1345"/>
          <ac:picMkLst>
            <pc:docMk/>
            <pc:sldMk cId="426181171" sldId="470"/>
            <ac:picMk id="13" creationId="{5A19E1B0-CCE0-5A00-7CE9-311906DB1757}"/>
          </ac:picMkLst>
        </pc:picChg>
        <pc:picChg chg="add mod">
          <ac:chgData name="昱辙 周" userId="c2ab5b34f68bd014" providerId="LiveId" clId="{6E73D15A-D7CA-4DA5-ADD4-0FB10E87D520}" dt="2025-01-10T12:36:42.937" v="1472" actId="1036"/>
          <ac:picMkLst>
            <pc:docMk/>
            <pc:sldMk cId="426181171" sldId="470"/>
            <ac:picMk id="15" creationId="{776E6F19-52D1-41D8-8D9B-4934D0A1CB4A}"/>
          </ac:picMkLst>
        </pc:picChg>
        <pc:picChg chg="add mod">
          <ac:chgData name="昱辙 周" userId="c2ab5b34f68bd014" providerId="LiveId" clId="{6E73D15A-D7CA-4DA5-ADD4-0FB10E87D520}" dt="2025-01-10T12:36:42.937" v="1472" actId="1036"/>
          <ac:picMkLst>
            <pc:docMk/>
            <pc:sldMk cId="426181171" sldId="470"/>
            <ac:picMk id="17" creationId="{C0C57FB4-9D33-37AC-7125-FB1644007F18}"/>
          </ac:picMkLst>
        </pc:picChg>
        <pc:picChg chg="add mod">
          <ac:chgData name="昱辙 周" userId="c2ab5b34f68bd014" providerId="LiveId" clId="{6E73D15A-D7CA-4DA5-ADD4-0FB10E87D520}" dt="2025-01-10T12:36:42.937" v="1472" actId="1036"/>
          <ac:picMkLst>
            <pc:docMk/>
            <pc:sldMk cId="426181171" sldId="470"/>
            <ac:picMk id="19" creationId="{1C23BE8F-02B7-84E3-29D8-EF59C9C4A1B4}"/>
          </ac:picMkLst>
        </pc:picChg>
        <pc:picChg chg="add mod">
          <ac:chgData name="昱辙 周" userId="c2ab5b34f68bd014" providerId="LiveId" clId="{6E73D15A-D7CA-4DA5-ADD4-0FB10E87D520}" dt="2025-01-10T12:36:42.937" v="1472" actId="1036"/>
          <ac:picMkLst>
            <pc:docMk/>
            <pc:sldMk cId="426181171" sldId="470"/>
            <ac:picMk id="21" creationId="{E6696810-E20C-D3F6-C2CB-BB52A2BE7319}"/>
          </ac:picMkLst>
        </pc:picChg>
        <pc:picChg chg="add mod">
          <ac:chgData name="昱辙 周" userId="c2ab5b34f68bd014" providerId="LiveId" clId="{6E73D15A-D7CA-4DA5-ADD4-0FB10E87D520}" dt="2025-01-10T12:36:42.937" v="1472" actId="1036"/>
          <ac:picMkLst>
            <pc:docMk/>
            <pc:sldMk cId="426181171" sldId="470"/>
            <ac:picMk id="23" creationId="{BCF321D9-E045-818C-380A-8900FE0F7A30}"/>
          </ac:picMkLst>
        </pc:picChg>
        <pc:picChg chg="add mod">
          <ac:chgData name="昱辙 周" userId="c2ab5b34f68bd014" providerId="LiveId" clId="{6E73D15A-D7CA-4DA5-ADD4-0FB10E87D520}" dt="2025-01-10T12:36:42.937" v="1472" actId="1036"/>
          <ac:picMkLst>
            <pc:docMk/>
            <pc:sldMk cId="426181171" sldId="470"/>
            <ac:picMk id="25" creationId="{5F54342D-F261-B07B-B3F1-DA6EBD6B7A6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7A3B3-44AE-4BB6-BF11-7EB7779EBBDB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86A0D-F9A6-4C65-A99E-D9475DD41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744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329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8775A-27ED-547E-C66C-4DFDFEEF4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9DB828-8E6B-47C8-87CB-50DB7A53CC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32A679-FE10-36CD-11CD-EA0C0A140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A6EC6F-4690-B01F-E756-C42E637537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13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070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780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492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598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273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0F611-7126-EF9B-F52C-87DCAF38F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38B1247-6586-9072-C650-B2FEFA65C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59269B-B6F3-A2B6-A819-21C5F6C6B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假如当前的</a:t>
            </a:r>
            <a:r>
              <a:rPr lang="en-US" altLang="zh-CN" dirty="0"/>
              <a:t>reward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把靠近岩浆赋予高奖励，那么对于两个序列，序列一是靠近岩浆的序列，序列二是远离岩浆的序列，那么根据当前的</a:t>
            </a:r>
            <a:r>
              <a:rPr lang="en-US" altLang="zh-CN" dirty="0"/>
              <a:t>reward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，序列一会比序列二更优，也就是它们之间存在序的关系，然而，</a:t>
            </a:r>
            <a:r>
              <a:rPr lang="en-US" altLang="zh-CN" dirty="0"/>
              <a:t>LLM</a:t>
            </a:r>
            <a:r>
              <a:rPr lang="zh-CN" altLang="en-US" dirty="0"/>
              <a:t>可能更倾向于后一个序列比前一个更好，这就产生了差异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DDCCD4-1DCB-6B2B-7112-6D62A2A25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5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0F611-7126-EF9B-F52C-87DCAF38F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38B1247-6586-9072-C650-B2FEFA65C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59269B-B6F3-A2B6-A819-21C5F6C6B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DDCCD4-1DCB-6B2B-7112-6D62A2A25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990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345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F3945-5198-E946-4B4D-2F72DB746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4ABCA9-738A-83AA-B1EF-D41AD78BF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C18F37-E253-1396-2F4A-D76535593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A529CB-A0BC-CF66-4179-174F63E62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4117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0F611-7126-EF9B-F52C-87DCAF38F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38B1247-6586-9072-C650-B2FEFA65C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59269B-B6F3-A2B6-A819-21C5F6C6B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DDCCD4-1DCB-6B2B-7112-6D62A2A25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8216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8775A-27ED-547E-C66C-4DFDFEEF4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9DB828-8E6B-47C8-87CB-50DB7A53CC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32A679-FE10-36CD-11CD-EA0C0A140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A6EC6F-4690-B01F-E756-C42E637537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86A0D-F9A6-4C65-A99E-D9475DD41E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210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i="0"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B4931CF-31D2-4847-BCEF-D27588C423F1}"/>
              </a:ext>
            </a:extLst>
          </p:cNvPr>
          <p:cNvGrpSpPr/>
          <p:nvPr userDrawn="1"/>
        </p:nvGrpSpPr>
        <p:grpSpPr>
          <a:xfrm>
            <a:off x="98945" y="102393"/>
            <a:ext cx="529705" cy="861869"/>
            <a:chOff x="6322762" y="100290"/>
            <a:chExt cx="1080000" cy="1760164"/>
          </a:xfrm>
        </p:grpSpPr>
        <p:pic>
          <p:nvPicPr>
            <p:cNvPr id="8" name="Picture 2" descr="“南京大学 logo”的图片搜索结果">
              <a:extLst>
                <a:ext uri="{FF2B5EF4-FFF2-40B4-BE49-F238E27FC236}">
                  <a16:creationId xmlns:a16="http://schemas.microsoft.com/office/drawing/2014/main" id="{28E30A32-F7BE-714C-9D37-01B6A7B124E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762" y="506423"/>
              <a:ext cx="1080000" cy="1354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DC96C5D-F2DE-304A-AF96-1C4D6F338B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22906"/>
            <a:stretch/>
          </p:blipFill>
          <p:spPr>
            <a:xfrm>
              <a:off x="6322762" y="100290"/>
              <a:ext cx="1080000" cy="349456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336C637-520C-ED48-8364-5A6C3EC6D036}"/>
              </a:ext>
            </a:extLst>
          </p:cNvPr>
          <p:cNvGrpSpPr/>
          <p:nvPr userDrawn="1"/>
        </p:nvGrpSpPr>
        <p:grpSpPr>
          <a:xfrm>
            <a:off x="-10400" y="3574631"/>
            <a:ext cx="9162563" cy="1586287"/>
            <a:chOff x="-10400" y="3574631"/>
            <a:chExt cx="9162563" cy="1586287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5E9A0C9-707E-664E-B09D-C82CE9349B41}"/>
                </a:ext>
              </a:extLst>
            </p:cNvPr>
            <p:cNvGrpSpPr/>
            <p:nvPr userDrawn="1"/>
          </p:nvGrpSpPr>
          <p:grpSpPr>
            <a:xfrm>
              <a:off x="-10400" y="3574631"/>
              <a:ext cx="9162563" cy="1586287"/>
              <a:chOff x="-10400" y="3574631"/>
              <a:chExt cx="9162563" cy="1586287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822CB6BF-43CA-1443-A33C-A4DA58D0D57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556940" y="3574631"/>
                <a:ext cx="8030120" cy="1578769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1A5584B-C7CC-764B-ABA4-34F074C746D5}"/>
                  </a:ext>
                </a:extLst>
              </p:cNvPr>
              <p:cNvSpPr/>
              <p:nvPr userDrawn="1"/>
            </p:nvSpPr>
            <p:spPr>
              <a:xfrm>
                <a:off x="-10400" y="3622764"/>
                <a:ext cx="647348" cy="1520736"/>
              </a:xfrm>
              <a:prstGeom prst="rect">
                <a:avLst/>
              </a:prstGeom>
              <a:solidFill>
                <a:srgbClr val="A4A3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369A4BE-A5F9-9244-8773-6DCC3CFD7651}"/>
                  </a:ext>
                </a:extLst>
              </p:cNvPr>
              <p:cNvSpPr/>
              <p:nvPr userDrawn="1"/>
            </p:nvSpPr>
            <p:spPr>
              <a:xfrm>
                <a:off x="8504815" y="4809883"/>
                <a:ext cx="647348" cy="343517"/>
              </a:xfrm>
              <a:prstGeom prst="rect">
                <a:avLst/>
              </a:prstGeom>
              <a:solidFill>
                <a:srgbClr val="7675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395FFDB-F51D-F846-B278-8D2613E70277}"/>
                  </a:ext>
                </a:extLst>
              </p:cNvPr>
              <p:cNvSpPr/>
              <p:nvPr userDrawn="1"/>
            </p:nvSpPr>
            <p:spPr>
              <a:xfrm>
                <a:off x="-10400" y="4723716"/>
                <a:ext cx="674700" cy="437202"/>
              </a:xfrm>
              <a:prstGeom prst="rect">
                <a:avLst/>
              </a:prstGeom>
              <a:solidFill>
                <a:srgbClr val="5F5F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E629875-84D0-474E-AD0C-5F801D9ECD6C}"/>
                </a:ext>
              </a:extLst>
            </p:cNvPr>
            <p:cNvSpPr/>
            <p:nvPr userDrawn="1"/>
          </p:nvSpPr>
          <p:spPr>
            <a:xfrm>
              <a:off x="8499537" y="4462250"/>
              <a:ext cx="647348" cy="3435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061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1"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90646669-8AFC-1842-A902-3203C633C04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53949" y="746522"/>
            <a:ext cx="7129975" cy="0"/>
          </a:xfrm>
          <a:prstGeom prst="line">
            <a:avLst/>
          </a:prstGeom>
          <a:noFill/>
          <a:ln w="50800">
            <a:solidFill>
              <a:srgbClr val="5F06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21437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1487022"/>
          </a:xfrm>
          <a:prstGeom prst="rect">
            <a:avLst/>
          </a:prstGeom>
        </p:spPr>
        <p:txBody>
          <a:bodyPr anchor="b"/>
          <a:lstStyle>
            <a:lvl1pPr algn="ctr">
              <a:defRPr sz="4500" b="0" i="0">
                <a:latin typeface="DengXian" panose="02010600030101010101" pitchFamily="2" charset="-122"/>
                <a:ea typeface="YouYuan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8254"/>
            <a:ext cx="7886700" cy="1125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97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D0DA7B-1AF8-6846-8AF9-5BF0C0F2B721}"/>
              </a:ext>
            </a:extLst>
          </p:cNvPr>
          <p:cNvSpPr/>
          <p:nvPr userDrawn="1"/>
        </p:nvSpPr>
        <p:spPr>
          <a:xfrm>
            <a:off x="0" y="4853907"/>
            <a:ext cx="9144000" cy="251999"/>
          </a:xfrm>
          <a:prstGeom prst="rect">
            <a:avLst/>
          </a:prstGeom>
          <a:solidFill>
            <a:srgbClr val="5E0560"/>
          </a:solidFill>
          <a:ln w="19050">
            <a:solidFill>
              <a:srgbClr val="5E056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CCAC02-961E-DF40-8A05-D91FC1E92CFF}"/>
              </a:ext>
            </a:extLst>
          </p:cNvPr>
          <p:cNvSpPr/>
          <p:nvPr userDrawn="1"/>
        </p:nvSpPr>
        <p:spPr>
          <a:xfrm>
            <a:off x="0" y="4831048"/>
            <a:ext cx="9144000" cy="45719"/>
          </a:xfrm>
          <a:prstGeom prst="rect">
            <a:avLst/>
          </a:prstGeom>
          <a:solidFill>
            <a:srgbClr val="E9D0EA"/>
          </a:solidFill>
        </p:spPr>
        <p:txBody>
          <a:bodyPr wrap="non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F40A43-94BA-E641-AD7C-675AA26EF8AD}"/>
              </a:ext>
            </a:extLst>
          </p:cNvPr>
          <p:cNvSpPr/>
          <p:nvPr userDrawn="1"/>
        </p:nvSpPr>
        <p:spPr>
          <a:xfrm>
            <a:off x="178626" y="4903857"/>
            <a:ext cx="8791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b="0" kern="1200" baseline="0" dirty="0">
                <a:solidFill>
                  <a:schemeClr val="bg1"/>
                </a:solidFill>
                <a:latin typeface="MS Reference Sans Serif" panose="020B0604030504040204" pitchFamily="34" charset="0"/>
                <a:ea typeface="+mn-ea"/>
                <a:cs typeface="Arial" panose="020B0604020202020204" pitchFamily="34" charset="0"/>
              </a:rPr>
              <a:t>Learning Reward for Robot Skills Using Large Language Models via Self-Alignment</a:t>
            </a:r>
            <a:endParaRPr lang="en-US" altLang="zh-CN" sz="900" b="1" dirty="0"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900" b="0" baseline="0" dirty="0">
              <a:solidFill>
                <a:schemeClr val="bg1"/>
              </a:solidFill>
              <a:latin typeface="MS Reference Sans Serif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3FD3E7-D887-4114-AE04-F5A94996C386}"/>
              </a:ext>
            </a:extLst>
          </p:cNvPr>
          <p:cNvSpPr/>
          <p:nvPr userDrawn="1"/>
        </p:nvSpPr>
        <p:spPr>
          <a:xfrm>
            <a:off x="-4762" y="4904196"/>
            <a:ext cx="8970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222A9A-9CB0-49DE-8BD2-58FB26522427}" type="slidenum">
              <a:rPr lang="en-US" altLang="zh-CN" sz="900" b="0" baseline="0" smtClean="0">
                <a:solidFill>
                  <a:schemeClr val="bg1"/>
                </a:solidFill>
                <a:latin typeface="MS Reference Sans Serif" panose="020B0604030504040204" pitchFamily="34" charset="0"/>
                <a:cs typeface="Arial" panose="020B0604020202020204" pitchFamily="34" charset="0"/>
              </a:rPr>
              <a:t>‹#›</a:t>
            </a:fld>
            <a:endParaRPr lang="zh-CN" altLang="en-US" sz="900" b="0" dirty="0">
              <a:solidFill>
                <a:schemeClr val="bg1"/>
              </a:solidFill>
              <a:latin typeface="MS Reference Sans Serif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94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n-ea"/>
          <a:ea typeface="+mn-ea"/>
          <a:cs typeface="Lato" panose="020F0502020204030203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6EB2B4B-245C-4C46-96A6-69F608B4F5F5}"/>
              </a:ext>
            </a:extLst>
          </p:cNvPr>
          <p:cNvSpPr/>
          <p:nvPr/>
        </p:nvSpPr>
        <p:spPr>
          <a:xfrm>
            <a:off x="6134450" y="3410125"/>
            <a:ext cx="937470" cy="10677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75F502-6883-446F-BB16-657E64B0F5D7}"/>
              </a:ext>
            </a:extLst>
          </p:cNvPr>
          <p:cNvSpPr/>
          <p:nvPr/>
        </p:nvSpPr>
        <p:spPr>
          <a:xfrm>
            <a:off x="5314426" y="3142887"/>
            <a:ext cx="2686574" cy="10677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B4EC67-CC3E-4E7A-8855-0120E7C7AFAF}"/>
              </a:ext>
            </a:extLst>
          </p:cNvPr>
          <p:cNvSpPr txBox="1"/>
          <p:nvPr/>
        </p:nvSpPr>
        <p:spPr>
          <a:xfrm>
            <a:off x="53543" y="1290061"/>
            <a:ext cx="9005454" cy="1784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1200"/>
              </a:spcAft>
            </a:pPr>
            <a:r>
              <a:rPr lang="en-US" altLang="zh-CN" sz="3200" b="1" dirty="0">
                <a:ea typeface="黑体" panose="02010609060101010101" pitchFamily="49" charset="-122"/>
                <a:cs typeface="Calibri" panose="020F0502020204030204" pitchFamily="34" charset="0"/>
              </a:rPr>
              <a:t>Learning</a:t>
            </a:r>
            <a:r>
              <a:rPr lang="zh-CN" altLang="en-US" sz="32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ea typeface="黑体" panose="02010609060101010101" pitchFamily="49" charset="-122"/>
                <a:cs typeface="Calibri" panose="020F0502020204030204" pitchFamily="34" charset="0"/>
              </a:rPr>
              <a:t>Reward</a:t>
            </a:r>
            <a:r>
              <a:rPr lang="zh-CN" altLang="en-US" sz="32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ea typeface="黑体" panose="02010609060101010101" pitchFamily="49" charset="-122"/>
                <a:cs typeface="Calibri" panose="020F0502020204030204" pitchFamily="34" charset="0"/>
              </a:rPr>
              <a:t>for</a:t>
            </a:r>
            <a:r>
              <a:rPr lang="zh-CN" altLang="en-US" sz="32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ea typeface="黑体" panose="02010609060101010101" pitchFamily="49" charset="-122"/>
                <a:cs typeface="Calibri" panose="020F0502020204030204" pitchFamily="34" charset="0"/>
              </a:rPr>
              <a:t>Robot</a:t>
            </a:r>
            <a:r>
              <a:rPr lang="zh-CN" altLang="en-US" sz="32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ea typeface="黑体" panose="02010609060101010101" pitchFamily="49" charset="-122"/>
                <a:cs typeface="Calibri" panose="020F0502020204030204" pitchFamily="34" charset="0"/>
              </a:rPr>
              <a:t>Skills</a:t>
            </a:r>
            <a:r>
              <a:rPr lang="zh-CN" altLang="en-US" sz="32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ea typeface="黑体" panose="02010609060101010101" pitchFamily="49" charset="-122"/>
                <a:cs typeface="Calibri" panose="020F0502020204030204" pitchFamily="34" charset="0"/>
              </a:rPr>
              <a:t>Using</a:t>
            </a:r>
            <a:r>
              <a:rPr lang="zh-CN" altLang="en-US" sz="32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ea typeface="黑体" panose="02010609060101010101" pitchFamily="49" charset="-122"/>
                <a:cs typeface="Calibri" panose="020F0502020204030204" pitchFamily="34" charset="0"/>
              </a:rPr>
              <a:t>Large</a:t>
            </a:r>
            <a:r>
              <a:rPr lang="zh-CN" altLang="en-US" sz="32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ea typeface="黑体" panose="02010609060101010101" pitchFamily="49" charset="-122"/>
                <a:cs typeface="Calibri" panose="020F0502020204030204" pitchFamily="34" charset="0"/>
              </a:rPr>
              <a:t>Language</a:t>
            </a:r>
            <a:r>
              <a:rPr lang="zh-CN" altLang="en-US" sz="32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ea typeface="黑体" panose="02010609060101010101" pitchFamily="49" charset="-122"/>
                <a:cs typeface="Calibri" panose="020F0502020204030204" pitchFamily="34" charset="0"/>
              </a:rPr>
              <a:t>Models</a:t>
            </a:r>
            <a:r>
              <a:rPr lang="zh-CN" altLang="en-US" sz="32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ea typeface="黑体" panose="02010609060101010101" pitchFamily="49" charset="-122"/>
                <a:cs typeface="Calibri" panose="020F0502020204030204" pitchFamily="34" charset="0"/>
              </a:rPr>
              <a:t>via</a:t>
            </a:r>
            <a:r>
              <a:rPr lang="zh-CN" altLang="en-US" sz="32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ea typeface="黑体" panose="02010609060101010101" pitchFamily="49" charset="-122"/>
                <a:cs typeface="Calibri" panose="020F0502020204030204" pitchFamily="34" charset="0"/>
              </a:rPr>
              <a:t>Self-Alignment</a:t>
            </a:r>
          </a:p>
          <a:p>
            <a:pPr algn="ctr">
              <a:lnSpc>
                <a:spcPct val="130000"/>
              </a:lnSpc>
              <a:spcAft>
                <a:spcPts val="1200"/>
              </a:spcAft>
            </a:pPr>
            <a:r>
              <a:rPr lang="en-US" altLang="zh-CN" sz="1400" b="1" dirty="0">
                <a:ea typeface="黑体" panose="02010609060101010101" pitchFamily="49" charset="-122"/>
                <a:cs typeface="Calibri" panose="020F0502020204030204" pitchFamily="34" charset="0"/>
              </a:rPr>
              <a:t>Yuwei</a:t>
            </a:r>
            <a:r>
              <a:rPr lang="zh-CN" altLang="en-US" sz="14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ea typeface="黑体" panose="02010609060101010101" pitchFamily="49" charset="-122"/>
                <a:cs typeface="Calibri" panose="020F0502020204030204" pitchFamily="34" charset="0"/>
              </a:rPr>
              <a:t>Zeng,</a:t>
            </a:r>
            <a:r>
              <a:rPr lang="zh-CN" altLang="en-US" sz="14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ea typeface="黑体" panose="02010609060101010101" pitchFamily="49" charset="-122"/>
                <a:cs typeface="Calibri" panose="020F0502020204030204" pitchFamily="34" charset="0"/>
              </a:rPr>
              <a:t>Yao</a:t>
            </a:r>
            <a:r>
              <a:rPr lang="zh-CN" altLang="en-US" sz="14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ea typeface="黑体" panose="02010609060101010101" pitchFamily="49" charset="-122"/>
                <a:cs typeface="Calibri" panose="020F0502020204030204" pitchFamily="34" charset="0"/>
              </a:rPr>
              <a:t>Mu,</a:t>
            </a:r>
            <a:r>
              <a:rPr lang="zh-CN" altLang="en-US" sz="14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ea typeface="黑体" panose="02010609060101010101" pitchFamily="49" charset="-122"/>
                <a:cs typeface="Calibri" panose="020F0502020204030204" pitchFamily="34" charset="0"/>
              </a:rPr>
              <a:t>Lin</a:t>
            </a:r>
            <a:r>
              <a:rPr lang="zh-CN" altLang="en-US" sz="1400" b="1" dirty="0"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ea typeface="黑体" panose="02010609060101010101" pitchFamily="49" charset="-122"/>
                <a:cs typeface="Calibri" panose="020F0502020204030204" pitchFamily="34" charset="0"/>
              </a:rPr>
              <a:t>Shao</a:t>
            </a:r>
            <a:endParaRPr lang="en-US" altLang="zh-CN" sz="1200" b="1" dirty="0"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5C70CD-E16B-4C16-8606-E0CAA7E5F53D}"/>
              </a:ext>
            </a:extLst>
          </p:cNvPr>
          <p:cNvSpPr txBox="1"/>
          <p:nvPr/>
        </p:nvSpPr>
        <p:spPr>
          <a:xfrm>
            <a:off x="5087511" y="3514838"/>
            <a:ext cx="405648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500" b="1" dirty="0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zh-CN" alt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Yuzhe</a:t>
            </a:r>
            <a:r>
              <a:rPr lang="en-US" altLang="zh-CN" sz="1500" b="1" dirty="0">
                <a:latin typeface="Calibri" panose="020F0502020204030204" pitchFamily="34" charset="0"/>
                <a:cs typeface="Calibri" panose="020F0502020204030204" pitchFamily="34" charset="0"/>
              </a:rPr>
              <a:t> Zhou</a:t>
            </a:r>
          </a:p>
          <a:p>
            <a:pPr algn="ctr">
              <a:spcAft>
                <a:spcPts val="300"/>
              </a:spcAft>
            </a:pP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2025-03-14</a:t>
            </a:r>
            <a:endParaRPr lang="zh-CN" alt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299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63F72-247B-703B-80F5-E251BF0F2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98B26-9828-91B1-08D7-BE447A4F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Pipeline</a:t>
            </a:r>
            <a:endParaRPr kumimoji="1" lang="zh-CN" altLang="en-US" sz="2400" dirty="0"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D4C613-21A6-51FD-5D8C-F6E4566D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3" y="900968"/>
            <a:ext cx="8433991" cy="35524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7C7D2CD-7012-9BB9-4252-5678CBF8F935}"/>
              </a:ext>
            </a:extLst>
          </p:cNvPr>
          <p:cNvSpPr/>
          <p:nvPr/>
        </p:nvSpPr>
        <p:spPr>
          <a:xfrm>
            <a:off x="1583267" y="3403600"/>
            <a:ext cx="4250266" cy="104986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94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7D571-3AB5-AFC7-B3D3-84BC70219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0D909-DCAD-F777-8D2E-BC0453F93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+mn-lt"/>
              </a:rPr>
              <a:t>Restart</a:t>
            </a:r>
            <a:endParaRPr kumimoji="1" lang="zh-CN" altLang="en-US" sz="24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86FBBCF-EC91-803E-8E5E-617822E5AAC3}"/>
                  </a:ext>
                </a:extLst>
              </p:cNvPr>
              <p:cNvSpPr txBox="1"/>
              <p:nvPr/>
            </p:nvSpPr>
            <p:spPr>
              <a:xfrm>
                <a:off x="280799" y="750131"/>
                <a:ext cx="8269312" cy="316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When there is no discrepancy between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𝑅𝑎𝑛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𝑅𝑎𝑛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𝐿𝐿𝑀</m:t>
                        </m:r>
                      </m:sub>
                    </m:sSub>
                  </m:oMath>
                </a14:m>
                <a:r>
                  <a:rPr lang="en-US" altLang="zh-CN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:</a:t>
                </a:r>
              </a:p>
              <a:p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lang="en-US" altLang="zh-CN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success rate &gt;= threshold :  an effective policy is learned</a:t>
                </a:r>
              </a:p>
              <a:p>
                <a:pPr marL="342900" indent="-342900">
                  <a:buAutoNum type="arabicPeriod"/>
                </a:pPr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lang="en-US" altLang="zh-CN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success rate &lt; threshold:  no effective policy is learned</a:t>
                </a:r>
              </a:p>
              <a:p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r>
                  <a:rPr lang="en-US" altLang="zh-CN" b="0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In case2, LLM is instructed to suggest a new parameter value. </a:t>
                </a:r>
              </a:p>
              <a:p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r>
                  <a:rPr lang="en-US" altLang="zh-CN" b="0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The parameter domain is </a:t>
                </a:r>
                <a:r>
                  <a:rPr lang="en-US" altLang="zh-CN" b="0" dirty="0" err="1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overwrited</a:t>
                </a:r>
                <a:r>
                  <a:rPr lang="en-US" altLang="zh-CN" b="0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Segoe UI Symbol" panose="020B0502040204020203" pitchFamily="34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𝑐𝑢𝑟𝑟𝑒𝑛𝑡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𝑚𝑎𝑥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]</m:t>
                    </m:r>
                  </m:oMath>
                </a14:m>
                <a:r>
                  <a:rPr lang="en-US" altLang="zh-CN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𝑚𝑖𝑛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egoe UI Symbol" panose="020B0502040204020203" pitchFamily="34" charset="0"/>
                          </a:rPr>
                          <m:t>𝑐𝑢𝑟𝑟𝑒𝑛𝑡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Segoe UI Symbol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86FBBCF-EC91-803E-8E5E-617822E5A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9" y="750131"/>
                <a:ext cx="8269312" cy="3168303"/>
              </a:xfrm>
              <a:prstGeom prst="rect">
                <a:avLst/>
              </a:prstGeom>
              <a:blipFill>
                <a:blip r:embed="rId3"/>
                <a:stretch>
                  <a:fillRect l="-767"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38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ACDBE-2FAC-946C-B466-AB0EBE3C5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BD0FBD-EAF9-E7E6-DCDA-86F4EDDD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Experiment</a:t>
            </a:r>
            <a:endParaRPr kumimoji="1" lang="zh-CN" altLang="en-US" sz="2400" dirty="0"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991CC2-9CAB-BAD4-15B8-DBBFAF925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80" y="1876524"/>
            <a:ext cx="2628750" cy="17281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6A1188-DE52-4A05-D481-D7446542E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991" y="1876524"/>
            <a:ext cx="5032557" cy="17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1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ACDBE-2FAC-946C-B466-AB0EBE3C5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BD0FBD-EAF9-E7E6-DCDA-86F4EDDD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Parameter Value</a:t>
            </a:r>
            <a:endParaRPr kumimoji="1" lang="zh-CN" altLang="en-US" sz="2400" dirty="0"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69D828-26F0-70A2-2089-598B31D6E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81"/>
          <a:stretch/>
        </p:blipFill>
        <p:spPr>
          <a:xfrm>
            <a:off x="2480111" y="1168263"/>
            <a:ext cx="3802156" cy="293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1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+mn-lt"/>
              </a:rPr>
              <a:t>Success Rate</a:t>
            </a:r>
            <a:endParaRPr kumimoji="1" lang="zh-CN" altLang="en-US" sz="2400" dirty="0">
              <a:latin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A8BC42-DA31-A595-F544-9868606BD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98" y="828885"/>
            <a:ext cx="4368800" cy="22558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103F5D-D627-AA0D-C0B2-11A05B9A8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198" y="3415755"/>
            <a:ext cx="4368800" cy="11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80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+mn-lt"/>
              </a:rPr>
              <a:t>Success Rate</a:t>
            </a:r>
            <a:endParaRPr kumimoji="1" lang="zh-CN" altLang="en-US" sz="2400" dirty="0">
              <a:latin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4F7A9F-152A-1D9D-BBEA-75CFFC261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1" y="1362148"/>
            <a:ext cx="5875866" cy="10711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6603BD-7022-1FF1-CE89-885F8FFDC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067" y="2710231"/>
            <a:ext cx="5613400" cy="12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60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Summary</a:t>
            </a:r>
            <a:endParaRPr kumimoji="1" lang="zh-CN" altLang="en-US" sz="2400" dirty="0">
              <a:latin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D7F32B-6173-E04A-E25D-EFB6D78A3A02}"/>
              </a:ext>
            </a:extLst>
          </p:cNvPr>
          <p:cNvSpPr txBox="1"/>
          <p:nvPr/>
        </p:nvSpPr>
        <p:spPr>
          <a:xfrm>
            <a:off x="280799" y="750131"/>
            <a:ext cx="82693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Pros: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Learning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Reward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function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using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LLM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Without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human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demonstrations</a:t>
            </a:r>
          </a:p>
          <a:p>
            <a:endParaRPr lang="en-US" altLang="zh-CN" dirty="0"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Cons: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Only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tested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GPT-4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Inductive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bias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LLM</a:t>
            </a:r>
            <a:endParaRPr lang="zh-CN" altLang="en-US" dirty="0">
              <a:latin typeface="Segoe UI Symbol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7B7ABE-D640-E795-F682-5844E2947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67" y="1251780"/>
            <a:ext cx="2811283" cy="28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2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33359-48CD-72FB-E02F-BAC197D8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Authors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82FD06-0703-A4C3-ED31-FF1EB8F0CDCB}"/>
              </a:ext>
            </a:extLst>
          </p:cNvPr>
          <p:cNvSpPr txBox="1"/>
          <p:nvPr/>
        </p:nvSpPr>
        <p:spPr>
          <a:xfrm>
            <a:off x="3910692" y="1020976"/>
            <a:ext cx="36331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Yuwei</a:t>
            </a:r>
            <a:r>
              <a:rPr lang="zh-CN" altLang="en-US" dirty="0"/>
              <a:t> </a:t>
            </a:r>
            <a:r>
              <a:rPr lang="en-US" altLang="zh-CN" dirty="0"/>
              <a:t>Zeng</a:t>
            </a:r>
            <a:r>
              <a:rPr lang="zh-CN" altLang="en-US" dirty="0"/>
              <a:t> </a:t>
            </a:r>
            <a:r>
              <a:rPr lang="en-US" altLang="zh-CN" sz="1200" dirty="0"/>
              <a:t>NUS</a:t>
            </a:r>
          </a:p>
          <a:p>
            <a:endParaRPr lang="en-US" altLang="zh-CN" sz="1200" dirty="0"/>
          </a:p>
          <a:p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Deploying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robots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into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open-ended,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unstructured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environments</a:t>
            </a:r>
            <a:endParaRPr lang="en-US" altLang="zh-CN" sz="1200" dirty="0"/>
          </a:p>
          <a:p>
            <a:endParaRPr lang="en-US" altLang="zh-CN" dirty="0"/>
          </a:p>
          <a:p>
            <a:r>
              <a:rPr lang="en-US" altLang="zh-CN" dirty="0"/>
              <a:t>Yao</a:t>
            </a:r>
            <a:r>
              <a:rPr lang="zh-CN" altLang="en-US" dirty="0"/>
              <a:t> </a:t>
            </a:r>
            <a:r>
              <a:rPr lang="en-US" altLang="zh-CN" dirty="0"/>
              <a:t>Mu</a:t>
            </a:r>
            <a:r>
              <a:rPr lang="zh-CN" altLang="en-US" dirty="0"/>
              <a:t> </a:t>
            </a:r>
            <a:r>
              <a:rPr lang="en-US" altLang="zh-CN" sz="1200" dirty="0"/>
              <a:t>SJTU</a:t>
            </a:r>
          </a:p>
          <a:p>
            <a:endParaRPr lang="en-US" altLang="zh-CN" sz="1200" dirty="0"/>
          </a:p>
          <a:p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Embodied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AI,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RL,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Representation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Learning</a:t>
            </a:r>
          </a:p>
          <a:p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zh-CN" dirty="0"/>
              <a:t>Lin</a:t>
            </a:r>
            <a:r>
              <a:rPr lang="zh-CN" altLang="en-US" dirty="0"/>
              <a:t> </a:t>
            </a:r>
            <a:r>
              <a:rPr lang="en-US" altLang="zh-CN" dirty="0"/>
              <a:t>Shao</a:t>
            </a:r>
            <a:r>
              <a:rPr lang="zh-CN" altLang="en-US" dirty="0"/>
              <a:t> </a:t>
            </a:r>
            <a:r>
              <a:rPr lang="en-US" altLang="zh-CN" sz="1200" dirty="0"/>
              <a:t>NUS</a:t>
            </a:r>
          </a:p>
          <a:p>
            <a:endParaRPr lang="en-US" altLang="zh-CN" sz="1200" dirty="0"/>
          </a:p>
          <a:p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Intersection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of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robotics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and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</a:rPr>
              <a:t>AI</a:t>
            </a:r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E90B118-4F40-F983-D521-5D601934F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547" y="881881"/>
            <a:ext cx="1020976" cy="102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57448-0635-324F-1E68-1BC3F15F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075" y="2003620"/>
            <a:ext cx="972448" cy="102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28B8F36-97FC-DA13-CAC0-1216277C3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278" y="3125359"/>
            <a:ext cx="1012042" cy="103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57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CF8AC-DF0F-845D-553F-77A9C56A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Background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CC942F7-1A77-A2A3-FA4B-AE521F6C6C65}"/>
                  </a:ext>
                </a:extLst>
              </p:cNvPr>
              <p:cNvSpPr txBox="1"/>
              <p:nvPr/>
            </p:nvSpPr>
            <p:spPr>
              <a:xfrm>
                <a:off x="280799" y="957743"/>
                <a:ext cx="306353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sz="1600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MDP: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US" altLang="zh-CN" sz="1600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sz="1600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1600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: A function that assigns a scaler value to an action taken in a given state.</a:t>
                </a:r>
              </a:p>
              <a:p>
                <a:endParaRPr lang="en-US" altLang="zh-CN" sz="1600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Reward</a:t>
                </a:r>
                <a:r>
                  <a:rPr lang="zh-CN" altLang="en-US" sz="1600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function</a:t>
                </a:r>
                <a:r>
                  <a:rPr lang="zh-CN" altLang="en-US" sz="1600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600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important</a:t>
                </a:r>
                <a:r>
                  <a:rPr lang="zh-CN" altLang="en-US" sz="1600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when</a:t>
                </a:r>
                <a:r>
                  <a:rPr lang="zh-CN" altLang="en-US" sz="1600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building</a:t>
                </a:r>
                <a:r>
                  <a:rPr lang="zh-CN" altLang="en-US" sz="1600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reward</a:t>
                </a:r>
                <a:r>
                  <a:rPr lang="zh-CN" altLang="en-US" sz="1600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machine</a:t>
                </a:r>
              </a:p>
              <a:p>
                <a:endParaRPr lang="en-US" altLang="zh-CN" b="1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CC942F7-1A77-A2A3-FA4B-AE521F6C6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9" y="957743"/>
                <a:ext cx="3063534" cy="3693319"/>
              </a:xfrm>
              <a:prstGeom prst="rect">
                <a:avLst/>
              </a:prstGeom>
              <a:blipFill>
                <a:blip r:embed="rId2"/>
                <a:stretch>
                  <a:fillRect l="-12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15FFCF7-DE49-79FC-13FE-11F4F44B0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79" y="1048196"/>
            <a:ext cx="5460022" cy="30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2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Reward</a:t>
            </a:r>
            <a:r>
              <a:rPr lang="zh-CN" altLang="en-US" sz="2400" dirty="0"/>
              <a:t> </a:t>
            </a:r>
            <a:r>
              <a:rPr lang="en-US" altLang="zh-CN" sz="2400" dirty="0"/>
              <a:t>function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  <a:endParaRPr kumimoji="1" lang="zh-CN" altLang="en-US" sz="2800" dirty="0">
              <a:latin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4E6FC7-9812-0638-C26D-15463D870F56}"/>
              </a:ext>
            </a:extLst>
          </p:cNvPr>
          <p:cNvSpPr txBox="1"/>
          <p:nvPr/>
        </p:nvSpPr>
        <p:spPr>
          <a:xfrm>
            <a:off x="280799" y="957743"/>
            <a:ext cx="82693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Inverse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Reinforcement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Learning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(IRL)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studies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how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autonomously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learn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reward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function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expert</a:t>
            </a:r>
            <a:r>
              <a:rPr lang="zh-CN" alt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data.</a:t>
            </a:r>
          </a:p>
          <a:p>
            <a:endParaRPr lang="en-US" altLang="zh-CN" b="1" dirty="0"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Require</a:t>
            </a:r>
            <a:r>
              <a:rPr lang="zh-CN" altLang="en-US" b="1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human</a:t>
            </a:r>
            <a:r>
              <a:rPr lang="zh-CN" altLang="en-US" b="1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demonstrations</a:t>
            </a:r>
          </a:p>
          <a:p>
            <a:endParaRPr lang="en-US" altLang="zh-CN" b="1" dirty="0"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LLM</a:t>
            </a:r>
            <a:r>
              <a:rPr lang="zh-CN" altLang="en-US" dirty="0">
                <a:latin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contain</a:t>
            </a:r>
            <a:r>
              <a:rPr lang="zh-CN" altLang="en-US" dirty="0">
                <a:latin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valuable</a:t>
            </a:r>
            <a:r>
              <a:rPr lang="zh-CN" altLang="en-US" dirty="0">
                <a:latin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task-related</a:t>
            </a:r>
            <a:r>
              <a:rPr lang="zh-CN" altLang="en-US" dirty="0">
                <a:latin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knowledge</a:t>
            </a:r>
            <a:r>
              <a:rPr lang="zh-CN" altLang="en-US" dirty="0">
                <a:latin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that</a:t>
            </a:r>
            <a:r>
              <a:rPr lang="zh-CN" altLang="en-US" dirty="0">
                <a:latin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potentially</a:t>
            </a:r>
            <a:r>
              <a:rPr lang="zh-CN" altLang="en-US" dirty="0">
                <a:latin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aid</a:t>
            </a:r>
            <a:r>
              <a:rPr lang="zh-CN" altLang="en-US" b="1" dirty="0">
                <a:latin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in</a:t>
            </a:r>
            <a:r>
              <a:rPr lang="zh-CN" altLang="en-US" b="1" dirty="0">
                <a:latin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the</a:t>
            </a:r>
            <a:r>
              <a:rPr lang="zh-CN" altLang="en-US" b="1" dirty="0">
                <a:latin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learning of</a:t>
            </a:r>
            <a:r>
              <a:rPr lang="zh-CN" altLang="en-US" b="1" dirty="0">
                <a:latin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reward</a:t>
            </a:r>
            <a:r>
              <a:rPr lang="zh-CN" altLang="en-US" b="1" dirty="0">
                <a:latin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functions</a:t>
            </a:r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altLang="zh-CN" dirty="0"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Using LLM to learn reward functions still presents a challenge due to the task sensitivity to the exact numerical values while LLM show limited capacity.</a:t>
            </a:r>
          </a:p>
          <a:p>
            <a:endParaRPr lang="en-US" altLang="zh-CN" dirty="0"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22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DD689-079A-3CB2-D820-F76BF178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Example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Reward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Function</a:t>
            </a:r>
            <a:endParaRPr kumimoji="1"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E3E09C-8F14-6DAD-D5C8-95B982B2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82860"/>
            <a:ext cx="7772400" cy="333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34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Pipeline</a:t>
            </a:r>
            <a:endParaRPr kumimoji="1" lang="zh-CN" altLang="en-US" sz="2400" dirty="0">
              <a:latin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B83DFB-FADD-5E5E-90DD-A48F061ED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3" y="900968"/>
            <a:ext cx="8433991" cy="355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0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7D571-3AB5-AFC7-B3D3-84BC70219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0D909-DCAD-F777-8D2E-BC0453F93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+mn-lt"/>
              </a:rPr>
              <a:t>Pairwise Preference</a:t>
            </a:r>
            <a:endParaRPr kumimoji="1" lang="zh-CN" altLang="en-US" sz="24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86FBBCF-EC91-803E-8E5E-617822E5AAC3}"/>
                  </a:ext>
                </a:extLst>
              </p:cNvPr>
              <p:cNvSpPr txBox="1"/>
              <p:nvPr/>
            </p:nvSpPr>
            <p:spPr>
              <a:xfrm>
                <a:off x="280799" y="750131"/>
                <a:ext cx="8269312" cy="4570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: a trajectory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: trajectories </a:t>
                </a: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: reward function</a:t>
                </a: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𝑅𝑎𝑛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: ranking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𝑅𝑎𝑛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𝐿𝐿𝑀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: ranking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using LLM</a:t>
                </a: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Make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𝑅𝑎𝑛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𝑅𝑎𝑛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𝐿𝐿𝑀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as similar as possible.</a:t>
                </a: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86FBBCF-EC91-803E-8E5E-617822E5A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9" y="750131"/>
                <a:ext cx="8269312" cy="4570034"/>
              </a:xfrm>
              <a:prstGeom prst="rect">
                <a:avLst/>
              </a:prstGeom>
              <a:blipFill>
                <a:blip r:embed="rId3"/>
                <a:stretch>
                  <a:fillRect l="-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68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7D571-3AB5-AFC7-B3D3-84BC70219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0D909-DCAD-F777-8D2E-BC0453F93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+mn-lt"/>
              </a:rPr>
              <a:t>Reward Learning from Pairwise Preference</a:t>
            </a:r>
            <a:endParaRPr kumimoji="1" lang="zh-CN" altLang="en-US" sz="24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86FBBCF-EC91-803E-8E5E-617822E5AAC3}"/>
                  </a:ext>
                </a:extLst>
              </p:cNvPr>
              <p:cNvSpPr txBox="1"/>
              <p:nvPr/>
            </p:nvSpPr>
            <p:spPr>
              <a:xfrm>
                <a:off x="280799" y="750131"/>
                <a:ext cx="8269312" cy="6521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: Dataset with N pairwise preferences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Segoe UI Symbol" panose="020B0502040204020203" pitchFamily="34" charset="0"/>
                        <a:ea typeface="Segoe UI Symbol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1" dirty="0" smtClean="0">
                            <a:latin typeface="Arial" panose="020B0604020202020204" pitchFamily="34" charset="0"/>
                          </a:rPr>
                          <m:t>τ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zh-CN" altLang="en-US" dirty="0">
                        <a:latin typeface="Arial" panose="020B0604020202020204" pitchFamily="34" charset="0"/>
                      </a:rPr>
                      <m:t>≻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>
                          <a:latin typeface="Segoe UI Symbol" panose="020B0502040204020203" pitchFamily="34" charset="0"/>
                        </a:rPr>
                        <m:t>∝</m:t>
                      </m:r>
                      <m:nary>
                        <m:naryPr>
                          <m:chr m:val="∏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>
                                  <a:latin typeface="Arial" panose="020B0604020202020204" pitchFamily="34" charset="0"/>
                                </a:rPr>
                                <m:t>≻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dirty="0" smtClean="0">
                                  <a:latin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𝑛𝑗</m:t>
                                  </m:r>
                                </m:sub>
                              </m:s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dirty="0">
                              <a:latin typeface="Arial" panose="020B0604020202020204" pitchFamily="34" charset="0"/>
                            </a:rPr>
                            <m:t>≻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func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func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func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𝑀𝐴𝑃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∏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zh-CN" altLang="en-US" dirty="0">
                                          <a:latin typeface="Arial" panose="020B0604020202020204" pitchFamily="34" charset="0"/>
                                        </a:rPr>
                                        <m:t>≻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 b="0" i="0" dirty="0" smtClean="0">
                                          <a:latin typeface="Arial" panose="020B0604020202020204" pitchFamily="34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latin typeface="Segoe UI Symbol" panose="020B0502040204020203" pitchFamily="34" charset="0"/>
                                  <a:ea typeface="Segoe UI Symbol" panose="020B0502040204020203" pitchFamily="34" charset="0"/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r>
                  <a:rPr lang="en-US" altLang="zh-CN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Sampling-based methods such as the Metropolis-Hastings algorithm can be deployed to model the posterior flexibly.</a:t>
                </a:r>
                <a:endParaRPr lang="en-US" altLang="zh-CN" dirty="0">
                  <a:latin typeface="Arial" panose="020B0604020202020204" pitchFamily="34" charset="0"/>
                </a:endParaRPr>
              </a:p>
              <a:p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zh-CN" altLang="en-US" dirty="0">
                  <a:latin typeface="Segoe UI Symbol" panose="020B0502040204020203" pitchFamily="34" charset="0"/>
                </a:endParaRPr>
              </a:p>
              <a:p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  <a:p>
                <a:endParaRPr lang="en-US" altLang="zh-CN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86FBBCF-EC91-803E-8E5E-617822E5A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9" y="750131"/>
                <a:ext cx="8269312" cy="6521657"/>
              </a:xfrm>
              <a:prstGeom prst="rect">
                <a:avLst/>
              </a:prstGeom>
              <a:blipFill>
                <a:blip r:embed="rId3"/>
                <a:stretch>
                  <a:fillRect l="-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08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+mn-lt"/>
              </a:rPr>
              <a:t>Self-Alignment Reward Update</a:t>
            </a:r>
            <a:endParaRPr kumimoji="1" lang="zh-CN" altLang="en-US" sz="2400" dirty="0"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A1CF50-A689-088E-6D44-474E3284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43" y="795867"/>
            <a:ext cx="4470540" cy="402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215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 algn="l">
          <a:defRPr kumimoji="1" dirty="0">
            <a:latin typeface="Calibri" panose="020F0502020204030204" pitchFamily="34" charset="0"/>
            <a:cs typeface="Calibri" panose="020F0502020204030204" pitchFamily="34" charset="0"/>
          </a:defRPr>
        </a:defPPr>
      </a:lstStyle>
    </a:spDef>
    <a:lnDef>
      <a:spPr>
        <a:ln w="1905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145116</TotalTime>
  <Words>457</Words>
  <Application>Microsoft Macintosh PowerPoint</Application>
  <PresentationFormat>全屏显示(16:9)</PresentationFormat>
  <Paragraphs>111</Paragraphs>
  <Slides>16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Times New Roman</vt:lpstr>
      <vt:lpstr>等线</vt:lpstr>
      <vt:lpstr>Lato</vt:lpstr>
      <vt:lpstr>Calibri</vt:lpstr>
      <vt:lpstr>等线</vt:lpstr>
      <vt:lpstr>Cambria Math</vt:lpstr>
      <vt:lpstr>MS Reference Sans Serif</vt:lpstr>
      <vt:lpstr>Segoe UI Symbol</vt:lpstr>
      <vt:lpstr>Arial</vt:lpstr>
      <vt:lpstr>1_Office 主题​​</vt:lpstr>
      <vt:lpstr>PowerPoint 演示文稿</vt:lpstr>
      <vt:lpstr>Authors</vt:lpstr>
      <vt:lpstr>Background</vt:lpstr>
      <vt:lpstr>Reward function Learning</vt:lpstr>
      <vt:lpstr>Example Reward Function</vt:lpstr>
      <vt:lpstr>Pipeline</vt:lpstr>
      <vt:lpstr>Pairwise Preference</vt:lpstr>
      <vt:lpstr>Reward Learning from Pairwise Preference</vt:lpstr>
      <vt:lpstr>Self-Alignment Reward Update</vt:lpstr>
      <vt:lpstr>Pipeline</vt:lpstr>
      <vt:lpstr>Restart</vt:lpstr>
      <vt:lpstr>Experiment</vt:lpstr>
      <vt:lpstr>Parameter Value</vt:lpstr>
      <vt:lpstr>Success Rate</vt:lpstr>
      <vt:lpstr>Success Rate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Peng Zhao</dc:creator>
  <cp:lastModifiedBy>mac</cp:lastModifiedBy>
  <cp:revision>2666</cp:revision>
  <cp:lastPrinted>2018-04-09T07:26:07Z</cp:lastPrinted>
  <dcterms:created xsi:type="dcterms:W3CDTF">2017-04-12T11:19:14Z</dcterms:created>
  <dcterms:modified xsi:type="dcterms:W3CDTF">2025-03-14T05:52:15Z</dcterms:modified>
</cp:coreProperties>
</file>